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8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ACDC1-9B4E-868F-9D7B-2CB62B0F41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CDD0F2-3826-10DC-4354-63BB01F1D0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23780-AD77-5045-E472-F35D26954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5F5A1-9DCB-40A2-A0A8-A2F88B879DE0}" type="datetimeFigureOut">
              <a:rPr lang="zh-CN" altLang="en-US" smtClean="0"/>
              <a:t>2025/6/20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465E6-4012-CA45-E93B-D6953467B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EA0E1F-A4CC-C2DD-09A1-4B160ADE6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3718-3792-4C99-8F9B-F0B378C0E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1306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A6EE4-7326-D1ED-E725-345D3A299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3616A5-7B92-D7BD-288F-786ED5834D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B61D56-5526-5955-1882-153385683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5F5A1-9DCB-40A2-A0A8-A2F88B879DE0}" type="datetimeFigureOut">
              <a:rPr lang="zh-CN" altLang="en-US" smtClean="0"/>
              <a:t>2025/6/20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D6FAE-6F79-30B8-BB09-116A88391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1A5314-D30A-2546-ED25-DD33C95B3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3718-3792-4C99-8F9B-F0B378C0E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3110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BA9622-4D37-18BD-5F49-A2C71FDF44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0115CF-81E7-30AB-870A-EE2ED90B7D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303A2-C846-711D-C1E6-B3D5A29B1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5F5A1-9DCB-40A2-A0A8-A2F88B879DE0}" type="datetimeFigureOut">
              <a:rPr lang="zh-CN" altLang="en-US" smtClean="0"/>
              <a:t>2025/6/20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4032C-4937-DDEF-9A15-BAA5AD216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9CC7BF-47BC-7DE3-1F03-11ED8BBFC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3718-3792-4C99-8F9B-F0B378C0E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4694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0C746-C80D-EB47-D008-799625862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E866E-A2DD-5112-3B7A-A13D34EE1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261EDF-F5E6-AF64-84FE-0426D47FD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5F5A1-9DCB-40A2-A0A8-A2F88B879DE0}" type="datetimeFigureOut">
              <a:rPr lang="zh-CN" altLang="en-US" smtClean="0"/>
              <a:t>2025/6/20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B09B2-3C0B-3F29-6E23-A0B82A50F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69CAC-DD9B-E659-16FF-B396EB112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3718-3792-4C99-8F9B-F0B378C0E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5758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CA84D-299C-C525-5698-76430116C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B655B0-E584-3EAB-CD14-F9324D001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A96E1-8B02-BCA7-0E1A-6C461A32F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5F5A1-9DCB-40A2-A0A8-A2F88B879DE0}" type="datetimeFigureOut">
              <a:rPr lang="zh-CN" altLang="en-US" smtClean="0"/>
              <a:t>2025/6/20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42C31-C458-B17F-F14E-8872F114F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39DEB-B778-2DE8-E72E-D8CAD288F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3718-3792-4C99-8F9B-F0B378C0E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1202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00C4A-2995-8C5D-9D74-B64547143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34213E-A86A-4CAD-BF5B-57922768C5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633C10-E7B4-483F-30B0-98DF4866E9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FC6B15-F776-9260-7709-716C6D110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5F5A1-9DCB-40A2-A0A8-A2F88B879DE0}" type="datetimeFigureOut">
              <a:rPr lang="zh-CN" altLang="en-US" smtClean="0"/>
              <a:t>2025/6/20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FEAEB0-06F7-4A28-6A8D-03EAC7491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93F8AB-65D5-BC8A-25C2-95B7E2F4B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3718-3792-4C99-8F9B-F0B378C0E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3128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32708-5FFA-AFF5-C9B5-615B451EF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E3D7B6-FF71-B707-114A-7F83A5FC49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AEC90B-542E-D5CF-C818-5359634196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EC8790-5308-49BE-BA81-4C301A9021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341498-24FC-08B6-2806-BBC73DC430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D14F11-5E87-8E77-0D11-017970E67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5F5A1-9DCB-40A2-A0A8-A2F88B879DE0}" type="datetimeFigureOut">
              <a:rPr lang="zh-CN" altLang="en-US" smtClean="0"/>
              <a:t>2025/6/20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56A4A6-16FB-2134-1A32-6F08A5DCB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3E64EC-88B3-F13B-57AC-F91FF02C0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3718-3792-4C99-8F9B-F0B378C0E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934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AAA99-101F-782B-F213-ABC850279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166882-5AE1-0820-69F9-CF4854B49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5F5A1-9DCB-40A2-A0A8-A2F88B879DE0}" type="datetimeFigureOut">
              <a:rPr lang="zh-CN" altLang="en-US" smtClean="0"/>
              <a:t>2025/6/20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DC5FD8-DD63-67EF-425B-E8C1ADB47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56D048-3F02-D0B3-4EDC-44F008F3B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3718-3792-4C99-8F9B-F0B378C0E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0087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BCA26E-5BC4-F717-41BC-F67D653E1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5F5A1-9DCB-40A2-A0A8-A2F88B879DE0}" type="datetimeFigureOut">
              <a:rPr lang="zh-CN" altLang="en-US" smtClean="0"/>
              <a:t>2025/6/20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36A015-DF5B-3178-62F8-E20458A9B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D7B9AA-FCA9-01CB-D324-1BC62A036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3718-3792-4C99-8F9B-F0B378C0E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3910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301DE-E70C-B356-0327-842380F87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8BEFB-7507-6A56-9E04-AD1EBF4463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740104-4ADB-F555-B8E7-45965C23E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B4E639-D9F5-FDDE-17ED-0859E0970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5F5A1-9DCB-40A2-A0A8-A2F88B879DE0}" type="datetimeFigureOut">
              <a:rPr lang="zh-CN" altLang="en-US" smtClean="0"/>
              <a:t>2025/6/20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29616A-E147-1401-FA2B-E26FD5807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9793E9-C7E4-CDC8-FDB1-2D7F8DF60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3718-3792-4C99-8F9B-F0B378C0E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4409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DA406-6A0F-5F01-D4D5-65230C90A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0931AB-4E9B-AB5D-1D38-EAF9794426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363C34-F0D5-48A0-0D07-03B60C945E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35CC8E-C131-033D-6570-40F318B43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5F5A1-9DCB-40A2-A0A8-A2F88B879DE0}" type="datetimeFigureOut">
              <a:rPr lang="zh-CN" altLang="en-US" smtClean="0"/>
              <a:t>2025/6/20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BCDC53-8EE6-FBC7-4670-BB2CDA70F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C6A8ED-AE51-5177-24FA-E1D650405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3718-3792-4C99-8F9B-F0B378C0E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6288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DA4A8F-F8A7-6DEB-1E6E-35ECF9600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960636-22F4-26D9-BAA3-44E94EEA8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DFF51-F0D1-4440-A771-FBDD28C160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5F5A1-9DCB-40A2-A0A8-A2F88B879DE0}" type="datetimeFigureOut">
              <a:rPr lang="zh-CN" altLang="en-US" smtClean="0"/>
              <a:t>2025/6/20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643FA6-5C7C-64B2-3615-E3669492B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4B870-7DD0-606F-B9B0-68A7E6DD0A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713718-3792-4C99-8F9B-F0B378C0E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3226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DCBB4646-EE86-245A-DA06-D37683E64B1D}"/>
              </a:ext>
            </a:extLst>
          </p:cNvPr>
          <p:cNvGrpSpPr/>
          <p:nvPr/>
        </p:nvGrpSpPr>
        <p:grpSpPr>
          <a:xfrm>
            <a:off x="3443859" y="1014412"/>
            <a:ext cx="5260389" cy="4829175"/>
            <a:chOff x="3443859" y="1014412"/>
            <a:chExt cx="5260389" cy="4829175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EF695906-6C72-8F86-1DCF-09C3929F5239}"/>
                </a:ext>
              </a:extLst>
            </p:cNvPr>
            <p:cNvSpPr/>
            <p:nvPr/>
          </p:nvSpPr>
          <p:spPr>
            <a:xfrm>
              <a:off x="3681412" y="1014412"/>
              <a:ext cx="4829175" cy="4829175"/>
            </a:xfrm>
            <a:prstGeom prst="roundRect">
              <a:avLst>
                <a:gd name="adj" fmla="val 15286"/>
              </a:avLst>
            </a:prstGeom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50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5699E1C-366E-1323-023C-97AD63C67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129996">
              <a:off x="4102702" y="1474255"/>
              <a:ext cx="2160000" cy="121500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696CE00-375D-F5D0-57C3-0A7BBE31B0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509956">
              <a:off x="5901023" y="1465831"/>
              <a:ext cx="2160000" cy="12150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57990BC-F2B3-FC28-F4BC-D4397614DE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43859" y="2821498"/>
              <a:ext cx="2160000" cy="12150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FF93FB71-587B-6E45-F291-51A0A0A6B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4248" y="2714625"/>
              <a:ext cx="2160000" cy="12150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F82103F4-E9C5-86D6-4544-FE1785E7E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378741">
              <a:off x="4207453" y="4160168"/>
              <a:ext cx="2160000" cy="121500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D5D28167-E84B-AC8A-6D0E-CA51071BF69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352327">
              <a:off x="5914972" y="4131219"/>
              <a:ext cx="2160000" cy="1215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48016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1386B4F3-4351-ED00-93EC-FDA2A73CC7E5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B8E3D42-4704-AFA9-11BB-F6C53CA61D1E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740BB90-3C53-0858-5791-554472F271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0">
              <a:off x="4032697" y="-233363"/>
              <a:ext cx="4126606" cy="73247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29738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Benben Miao</dc:creator>
  <cp:lastModifiedBy>Benben Miao</cp:lastModifiedBy>
  <cp:revision>7</cp:revision>
  <dcterms:created xsi:type="dcterms:W3CDTF">2025-06-19T17:28:05Z</dcterms:created>
  <dcterms:modified xsi:type="dcterms:W3CDTF">2025-06-20T03:43:17Z</dcterms:modified>
</cp:coreProperties>
</file>

<file path=docProps/thumbnail.jpeg>
</file>